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7FEE42-62F2-D349-4AEC-117E4AE3B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D65D92-3CED-8124-69F3-C0F661CDF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C3AB35-610D-B1C1-976B-6EA12D012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BE242-B1B5-43AD-AC24-94D5375A16F0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D73A15-219E-753D-D15E-18E3550BC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E8034A-9884-B57B-818A-7C769DC16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74AB5-4BF9-4664-A3A9-4026446DB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845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A4E5CA-0FED-0424-D7D4-522DFCEBD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81E7F9-3BEE-A738-931E-C975059FE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C7643E-F2ED-1B3E-5766-A51B515CC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BE242-B1B5-43AD-AC24-94D5375A16F0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A634E5-511F-79E1-9EFB-3CBFADA04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66A294-79B2-83EB-EFD5-F8A279030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74AB5-4BF9-4664-A3A9-4026446DB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236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191DA0-611A-D5EE-CA94-BD2C23649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8E444F-8C10-A156-75B2-CE1CD48C12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1240DF-28F0-5E94-7D7C-717ED0C39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BE242-B1B5-43AD-AC24-94D5375A16F0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38A48E-D4EE-18E3-DBDE-70027F996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D6952C-0CF7-481F-7A79-8EBDFBDC2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74AB5-4BF9-4664-A3A9-4026446DB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315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94F46F-CD67-E565-2F93-2F9C0E2B9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64B9BF-01CF-2AB8-BB07-477F49F842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D0DD57B-0656-3FBF-255D-936D80ABEA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74D34E2-C5F8-1EDF-9A95-3BFB09539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BE242-B1B5-43AD-AC24-94D5375A16F0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AE9671-BF95-BDB7-D6D9-D0557005E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2E862F-E5A7-2B01-5562-9091616E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74AB5-4BF9-4664-A3A9-4026446DB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706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4644D6-99A2-6D94-AC39-74A933B5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3A1CDB-7BC0-1026-1A70-1B63992650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B4956E6-8ABE-963E-BF1D-849E0F5F34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27E04F8-DD89-309B-17FC-B7363C5FE0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F8B4CD4-6FF7-B2AF-5C00-E33CB6B61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F5140D9-326B-818F-238C-9134819C1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BE242-B1B5-43AD-AC24-94D5375A16F0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26E9EF4-1205-1594-B149-ECA72FE64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A2AA25C-630B-5FBB-AA5A-3A576A2EA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74AB5-4BF9-4664-A3A9-4026446DB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612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FE482-D22E-4B8A-8AAE-706872087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505DE1A-A05A-EA29-A6E1-2D02B423A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BE242-B1B5-43AD-AC24-94D5375A16F0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2715C8D-0677-BC2B-4CBC-974386156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DD8074-C797-C364-B627-4B20FBD3D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74AB5-4BF9-4664-A3A9-4026446DB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538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C640E32-4851-A346-F584-C8811AAC5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BE242-B1B5-43AD-AC24-94D5375A16F0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B73D8CB-21AC-4E10-71D2-DB6C71ADE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595E1FB-97C9-498B-04DD-D71EE2D5C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74AB5-4BF9-4664-A3A9-4026446DB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790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6E4A30-BCAE-9E90-470D-2C14CDC71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4153A-22CD-41E7-C2DB-44C0E3443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5A7C91-E55D-D7B0-89FC-9620CB1BD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0F3F0C-76E1-A3F1-67CC-98D25C24B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BE242-B1B5-43AD-AC24-94D5375A16F0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AEF29A-B9E8-1B00-C7F9-91F02C6DC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87E5B22-0069-4896-6F4B-9ECD32A15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74AB5-4BF9-4664-A3A9-4026446DB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171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9CEF4-2D7C-326D-C209-6FCDE2D3A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DFF0FAC-BF95-59EE-BEB4-FDC3988FB4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ADF946B-07F9-65BC-02E1-CBCC1526F8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FB7E7B6-9BB3-6219-8DF6-F8BDD2C05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BE242-B1B5-43AD-AC24-94D5375A16F0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437701-50BE-7510-A0C6-62991B498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E94F0AD-7E2D-0B19-EEFD-3804D4561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74AB5-4BF9-4664-A3A9-4026446DB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736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EACD08-2529-C82A-55A8-C29E5D333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FFD0C36-3C34-E6B7-6867-12DB82C833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4EEA2A-6300-5146-A793-8C8D32102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BE242-B1B5-43AD-AC24-94D5375A16F0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22313A-2B08-B457-DEEF-37467F604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1DB8F1-58AA-C44B-9473-74BC71C95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74AB5-4BF9-4664-A3A9-4026446DB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128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B515199-3E97-E577-6D9A-C4E778031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CDB5B5B-25BA-B79A-0C2B-5CC4F0CB49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D88016-91F0-2AF0-96BD-EF9D5EEE5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BE242-B1B5-43AD-AC24-94D5375A16F0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79F4E1-4608-0310-A606-67C736407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AF5AF6-DCEA-1BF4-7426-7BDADCDE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74AB5-4BF9-4664-A3A9-4026446DB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97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7B7B79-3B4A-26CE-E945-3174DB3E9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4EFB6E-BE36-4AAF-0B5A-50F503196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F80D2D-00B6-737B-E761-44001D011B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BE242-B1B5-43AD-AC24-94D5375A16F0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F5EF43-97B8-E318-EC45-ADCA170676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08C8AE-B398-CA83-2027-7C01571187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74AB5-4BF9-4664-A3A9-4026446DB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908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5FB6230-707B-3C5D-306B-39F50061E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6CD3B05B-C29A-F4A7-D3A9-AA0559E004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938262" y="314037"/>
            <a:ext cx="5921230" cy="5547014"/>
          </a:xfrm>
        </p:spPr>
        <p:txBody>
          <a:bodyPr>
            <a:normAutofit/>
          </a:bodyPr>
          <a:lstStyle/>
          <a:p>
            <a:endParaRPr lang="ru-RU" sz="180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B48429C-DF6A-C437-91DB-EC6297DF4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BB977F7-4CEE-F2B1-D473-C3BD827F0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46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6696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Людмила Олефир</dc:creator>
  <cp:lastModifiedBy>Людмила Олефир</cp:lastModifiedBy>
  <cp:revision>2</cp:revision>
  <dcterms:created xsi:type="dcterms:W3CDTF">2025-12-26T13:11:20Z</dcterms:created>
  <dcterms:modified xsi:type="dcterms:W3CDTF">2025-12-26T14:23:25Z</dcterms:modified>
</cp:coreProperties>
</file>