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1" d="100"/>
          <a:sy n="111" d="100"/>
        </p:scale>
        <p:origin x="-432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6F6A97-9A28-4261-A8B4-B0E3A633B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AE7157B-E21E-469D-A881-A8F9472AEE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1BDFF8D-6207-469B-B4D9-0E70F6C4B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25C8-3C66-489E-8EE0-8879D5AEE337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270B68-39E1-450C-A9BD-51B5754AA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E8BD7A9-E0E7-4C65-A2AC-03652A75E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22F0-BDE5-47AC-8E4C-C0712BB4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84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80DD04-7EC6-4C8D-90CF-DAF94A350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F48FDBB-CACB-49E1-90E3-0F0950D3E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5FACC5-25B8-4AF7-BD73-0FE98AFEB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25C8-3C66-489E-8EE0-8879D5AEE337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CED9783-E132-4D95-9EAB-BADCCC2AD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32048A-D384-49B6-B924-B451DB73E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22F0-BDE5-47AC-8E4C-C0712BB4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405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A3368-A425-463A-BADA-3C07CAEF9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E763FC0-218B-42F2-94DB-0721FA721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53FE3FD-BF53-425F-98AC-B8109B03C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25C8-3C66-489E-8EE0-8879D5AEE337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D763858-8E0D-414C-8272-34DC25383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337066E-D484-47BE-BDB7-9F5F3F8B0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22F0-BDE5-47AC-8E4C-C0712BB4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537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7EA487-E526-41C6-92DF-2C78247C6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9183BF-206B-4DE6-A642-1EDB630410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DC65697-2FE6-43AC-8A79-6DA2173AF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821FDAC-B012-4B91-84EB-F198D868F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25C8-3C66-489E-8EE0-8879D5AEE337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A86DD06-7075-4F6F-87CD-71D71DE84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DAEE960-2700-4A7A-AA38-3FA3D851C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22F0-BDE5-47AC-8E4C-C0712BB4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45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172FC8-BFB2-4E06-B475-06E405DAC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16D18ED-2E7E-46D0-8C25-B5DC3065D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AB96B02-E8D4-457E-88AE-9F8E8F5AB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7AC2280-0360-444E-9612-CEA5F4C8C6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24E141B-A393-4F0C-BA59-0DD1556E5D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A23A649-6B0A-4ACD-8A3A-14CB3D15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25C8-3C66-489E-8EE0-8879D5AEE337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CF900DC-F61A-4EB0-B848-255F46452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E677A56-64E1-4F38-977C-555FBC374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22F0-BDE5-47AC-8E4C-C0712BB4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132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77AFAE-C533-4858-A541-37037D5E9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7FA03AF-D533-49CD-83D5-ADCD3D800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25C8-3C66-489E-8EE0-8879D5AEE337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65B2D4A-8F46-4D72-AFA7-D841FD2E2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E5520A8-ED74-47FE-92D3-6918B0161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22F0-BDE5-47AC-8E4C-C0712BB4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633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63EF2DE-241E-4F9C-ACDF-A26D1FA9B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25C8-3C66-489E-8EE0-8879D5AEE337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A74C637-9C4F-4092-A2A7-9D1522116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FE13807-BC1A-4139-91B2-4FF3EBC8D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22F0-BDE5-47AC-8E4C-C0712BB4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01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08A38C-E8ED-4CAB-84DD-A20F6BA67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702EE75-88D6-4C27-9417-F97EC8584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425F0DA-30BC-4770-93E9-D87FA6A9C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D1A7723-ACB0-4894-AA9A-C8761CAA4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25C8-3C66-489E-8EE0-8879D5AEE337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574EA3F-43EE-4C88-84A5-147B8440C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E9947A1-B18A-4BCC-9902-6DE38966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22F0-BDE5-47AC-8E4C-C0712BB4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020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580690-7DAD-47BF-B1F1-29A5136C1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5ABAD1B-27BD-4AB9-8A51-3A936D5C1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FE016EB-4C27-4E9F-890E-A04549BEF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DE940B0-D3A1-4BC0-9969-AA14CCC3C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25C8-3C66-489E-8EE0-8879D5AEE337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B68AF14-4CFF-4EF2-B0AA-922320607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826D4BF-49CA-4BCB-9C28-57DF10648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22F0-BDE5-47AC-8E4C-C0712BB4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688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CF7943-6B45-4476-B76B-D756D6FD0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BE90677-64EE-438A-93CC-09F7DAC7BE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AD85BDE-9B92-4203-A0F2-9499D88C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25C8-3C66-489E-8EE0-8879D5AEE337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FAD4613-779F-46A7-B9F7-C95D341E6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6D07C4C-050A-43C8-A2D6-6B01C0617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22F0-BDE5-47AC-8E4C-C0712BB4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757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CB7FCF1-D8A5-4003-83A5-E70046FEE0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F156F6A-D5DD-403A-B1A9-BC9687055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C9579DD-3DFE-4E6C-9FC4-E0E90844C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25C8-3C66-489E-8EE0-8879D5AEE337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3EC603-2013-4756-B7D9-4D8A6C58D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75B3091-177B-4A6E-BE3A-072FAC095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22F0-BDE5-47AC-8E4C-C0712BB4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45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937689-07A7-4409-AB7D-BEB3BBD28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0EF084C-3725-41B0-B68C-3F00268E9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3172BBD-65A4-4116-A0F9-32AA97F559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825C8-3C66-489E-8EE0-8879D5AEE337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7FF943-31C0-48DE-8DC3-5C26534E1E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039F282-74A7-4AE8-B79F-104FF2586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522F0-BDE5-47AC-8E4C-C0712BB4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20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beta.getlocus.io/view/686fd985592c54505ff0afc2/connecte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9026F2-FC54-4FBA-BE2F-81531046E2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71501"/>
            <a:ext cx="9144000" cy="1866900"/>
          </a:xfrm>
        </p:spPr>
        <p:txBody>
          <a:bodyPr/>
          <a:lstStyle/>
          <a:p>
            <a:r>
              <a:rPr lang="ru-RU" dirty="0" err="1"/>
              <a:t>Тьюторвизия</a:t>
            </a:r>
            <a:r>
              <a:rPr lang="ru-RU" dirty="0"/>
              <a:t> – институт </a:t>
            </a:r>
            <a:r>
              <a:rPr lang="ru-RU" dirty="0" err="1"/>
              <a:t>супервизии</a:t>
            </a:r>
            <a:r>
              <a:rPr lang="ru-RU" dirty="0"/>
              <a:t> для тьюторов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5F3BE4C-1E41-4C3F-95BD-0937B221B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43200"/>
            <a:ext cx="9144000" cy="866775"/>
          </a:xfrm>
        </p:spPr>
        <p:txBody>
          <a:bodyPr>
            <a:normAutofit/>
          </a:bodyPr>
          <a:lstStyle/>
          <a:p>
            <a:r>
              <a:rPr lang="ru-RU" b="1" dirty="0">
                <a:latin typeface="Georgia" panose="02040502050405020303" pitchFamily="18" charset="0"/>
              </a:rPr>
              <a:t>Стратегический проект МТА 2025-2026</a:t>
            </a:r>
          </a:p>
          <a:p>
            <a:endParaRPr lang="ru-RU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809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8EB427-DC62-4624-B312-A5D9F0ED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Сделано по проекту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AF89E46-984A-4929-8F49-A35B08B5D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1600"/>
            <a:ext cx="11715750" cy="5121275"/>
          </a:xfrm>
        </p:spPr>
        <p:txBody>
          <a:bodyPr/>
          <a:lstStyle/>
          <a:p>
            <a:r>
              <a:rPr lang="ru-RU" dirty="0"/>
              <a:t>Разработано 5 решений для </a:t>
            </a:r>
            <a:r>
              <a:rPr lang="ru-RU" dirty="0" err="1"/>
              <a:t>супервизии</a:t>
            </a:r>
            <a:r>
              <a:rPr lang="ru-RU" dirty="0"/>
              <a:t>: </a:t>
            </a:r>
          </a:p>
          <a:p>
            <a:r>
              <a:rPr lang="ru-RU" dirty="0"/>
              <a:t> Схема с определением понятия </a:t>
            </a:r>
            <a:r>
              <a:rPr lang="ru-RU" dirty="0" err="1"/>
              <a:t>Супервизия</a:t>
            </a:r>
            <a:r>
              <a:rPr lang="ru-RU" dirty="0"/>
              <a:t> для тьюторов (3 доклада + 1 проба схемы и инструментов работы с ситуацией тьютора в магистратуре МГПУ) .</a:t>
            </a:r>
          </a:p>
          <a:p>
            <a:r>
              <a:rPr lang="ru-RU" dirty="0"/>
              <a:t>  Организационная схема деятельности института (обустройство </a:t>
            </a:r>
            <a:r>
              <a:rPr lang="ru-RU" dirty="0" err="1"/>
              <a:t>супервизии</a:t>
            </a:r>
            <a:r>
              <a:rPr lang="ru-RU" dirty="0"/>
              <a:t> для тьюторов)</a:t>
            </a:r>
          </a:p>
          <a:p>
            <a:r>
              <a:rPr lang="ru-RU" dirty="0"/>
              <a:t> Карта ресурсов среды для реализации </a:t>
            </a:r>
            <a:r>
              <a:rPr lang="ru-RU" dirty="0" err="1"/>
              <a:t>супервизии</a:t>
            </a:r>
            <a:r>
              <a:rPr lang="ru-RU" dirty="0"/>
              <a:t> </a:t>
            </a:r>
          </a:p>
          <a:p>
            <a:r>
              <a:rPr lang="ru-RU" dirty="0"/>
              <a:t> Бизнес-модель </a:t>
            </a:r>
            <a:r>
              <a:rPr lang="ru-RU" dirty="0" err="1"/>
              <a:t>супервизии</a:t>
            </a:r>
            <a:r>
              <a:rPr lang="ru-RU" dirty="0"/>
              <a:t> от МТА</a:t>
            </a:r>
          </a:p>
          <a:p>
            <a:r>
              <a:rPr lang="ru-RU" dirty="0"/>
              <a:t> Маркетинг (задачи)</a:t>
            </a:r>
          </a:p>
          <a:p>
            <a:r>
              <a:rPr lang="en-US" dirty="0">
                <a:hlinkClick r:id="rId2"/>
              </a:rPr>
              <a:t>https://beta.getlocus.io/view/686fd985592c54505ff0afc2/connected</a:t>
            </a:r>
            <a:r>
              <a:rPr lang="ru-RU" dirty="0"/>
              <a:t> - ссылка на материалы</a:t>
            </a:r>
          </a:p>
        </p:txBody>
      </p:sp>
    </p:spTree>
    <p:extLst>
      <p:ext uri="{BB962C8B-B14F-4D97-AF65-F5344CB8AC3E}">
        <p14:creationId xmlns:p14="http://schemas.microsoft.com/office/powerpoint/2010/main" val="3815133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2C6B09-5AD3-4749-8509-89601E28C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50"/>
          </a:xfrm>
        </p:spPr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на перспективу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D21F0C9-800E-4C99-8F91-9A41DE0B7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49" y="1266825"/>
            <a:ext cx="11401425" cy="5295900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 </a:t>
            </a:r>
            <a:r>
              <a:rPr lang="ru-RU" b="1" dirty="0" err="1"/>
              <a:t>Пересборка</a:t>
            </a:r>
            <a:r>
              <a:rPr lang="ru-RU" b="1" dirty="0"/>
              <a:t> команды (доукомплектование). </a:t>
            </a:r>
            <a:r>
              <a:rPr lang="ru-RU" b="1" dirty="0">
                <a:solidFill>
                  <a:schemeClr val="accent1"/>
                </a:solidFill>
              </a:rPr>
              <a:t>Установочная встреча новой команды – 26-30.09., 25.09. – встреча с представителями проектного офиса по запросу (обсуждение бизнес-модели, маркетинга, групп потребителей услуги)</a:t>
            </a:r>
          </a:p>
          <a:p>
            <a:endParaRPr lang="ru-RU" b="1" dirty="0"/>
          </a:p>
          <a:p>
            <a:r>
              <a:rPr lang="ru-RU" b="1" dirty="0"/>
              <a:t>Совместная </a:t>
            </a:r>
            <a:r>
              <a:rPr lang="ru-RU" b="1" dirty="0" err="1"/>
              <a:t>доразработка</a:t>
            </a:r>
            <a:r>
              <a:rPr lang="ru-RU" b="1" dirty="0"/>
              <a:t>  5 решений, института </a:t>
            </a:r>
            <a:r>
              <a:rPr lang="ru-RU" b="1" dirty="0" err="1"/>
              <a:t>супервизии</a:t>
            </a:r>
            <a:r>
              <a:rPr lang="ru-RU" b="1" dirty="0"/>
              <a:t> новой командой (семинарская работа, детальное обустройство отдельных частей института по выбору)</a:t>
            </a:r>
          </a:p>
          <a:p>
            <a:endParaRPr lang="ru-RU" b="1" dirty="0"/>
          </a:p>
          <a:p>
            <a:r>
              <a:rPr lang="ru-RU" b="1" dirty="0"/>
              <a:t>Апробация деятельности института </a:t>
            </a:r>
          </a:p>
          <a:p>
            <a:endParaRPr lang="ru-RU" b="1" dirty="0"/>
          </a:p>
          <a:p>
            <a:r>
              <a:rPr lang="ru-RU" b="1" dirty="0"/>
              <a:t>Анализ апробации, коррекция, запуск в реализацию</a:t>
            </a:r>
          </a:p>
        </p:txBody>
      </p:sp>
    </p:spTree>
    <p:extLst>
      <p:ext uri="{BB962C8B-B14F-4D97-AF65-F5344CB8AC3E}">
        <p14:creationId xmlns:p14="http://schemas.microsoft.com/office/powerpoint/2010/main" val="36422065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148</Words>
  <Application>Microsoft Office PowerPoint</Application>
  <PresentationFormat>Произвольный</PresentationFormat>
  <Paragraphs>18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Тьюторвизия – институт супервизии для тьюторов</vt:lpstr>
      <vt:lpstr>Сделано по проекту</vt:lpstr>
      <vt:lpstr>План на перспективу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Супервизия как институт  тьюторства</dc:title>
  <dc:creator>Татьяна Князева</dc:creator>
  <cp:lastModifiedBy>Admin</cp:lastModifiedBy>
  <cp:revision>20</cp:revision>
  <dcterms:created xsi:type="dcterms:W3CDTF">2022-10-04T13:42:23Z</dcterms:created>
  <dcterms:modified xsi:type="dcterms:W3CDTF">2025-09-28T11:19:57Z</dcterms:modified>
</cp:coreProperties>
</file>