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4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394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84" y="12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905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6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90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51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739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85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69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68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04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293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40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B9ECB-C4F4-4256-B681-C44F5DE3254A}" type="datetimeFigureOut">
              <a:rPr lang="ru-RU" smtClean="0"/>
              <a:t>12.08.2024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B301-6727-4E9B-A4BB-860DB65EC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2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238508" cy="2387600"/>
          </a:xfrm>
        </p:spPr>
        <p:txBody>
          <a:bodyPr>
            <a:noAutofit/>
          </a:bodyPr>
          <a:lstStyle/>
          <a:p>
            <a:r>
              <a:rPr lang="ru-RU" dirty="0" smtClean="0"/>
              <a:t>О КОНВЕРТЕРЕ</a:t>
            </a:r>
            <a:br>
              <a:rPr lang="ru-RU" dirty="0" smtClean="0"/>
            </a:br>
            <a:r>
              <a:rPr lang="en-US" dirty="0" smtClean="0"/>
              <a:t>https://convertor.voidstudio.ru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10238509" cy="2798762"/>
          </a:xfrm>
        </p:spPr>
        <p:txBody>
          <a:bodyPr>
            <a:normAutofit/>
          </a:bodyPr>
          <a:lstStyle/>
          <a:p>
            <a:r>
              <a:rPr lang="ru-RU" sz="3200" dirty="0"/>
              <a:t>CONVERTER — проект, разработанный в результате сотрудничества компании HEINEKEN, института «Гармония» и команды «</a:t>
            </a:r>
            <a:r>
              <a:rPr lang="ru-RU" sz="3200" dirty="0" err="1"/>
              <a:t>Гонзо</a:t>
            </a:r>
            <a:r>
              <a:rPr lang="ru-RU" sz="3200" dirty="0"/>
              <a:t>-дизайн».</a:t>
            </a:r>
            <a:endParaRPr lang="ru-RU" sz="3200" dirty="0" smtClean="0"/>
          </a:p>
          <a:p>
            <a:r>
              <a:rPr lang="ru-RU" sz="3200" dirty="0" smtClean="0"/>
              <a:t>Отзывы студентов- пользователей</a:t>
            </a:r>
          </a:p>
          <a:p>
            <a:r>
              <a:rPr lang="ru-RU" sz="2800" i="1" dirty="0" smtClean="0"/>
              <a:t>Презентация 12.08.24 выполнена </a:t>
            </a:r>
            <a:r>
              <a:rPr lang="ru-RU" sz="2800" i="1" dirty="0" err="1" smtClean="0"/>
              <a:t>Олефир</a:t>
            </a:r>
            <a:r>
              <a:rPr lang="ru-RU" sz="2800" i="1" dirty="0" smtClean="0"/>
              <a:t> Л.Н.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6380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20" b="3452"/>
          <a:stretch/>
        </p:blipFill>
        <p:spPr>
          <a:xfrm>
            <a:off x="124691" y="131276"/>
            <a:ext cx="12067309" cy="672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3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049" b="5263"/>
          <a:stretch/>
        </p:blipFill>
        <p:spPr>
          <a:xfrm>
            <a:off x="415637" y="0"/>
            <a:ext cx="114992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54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350" b="6130"/>
          <a:stretch/>
        </p:blipFill>
        <p:spPr>
          <a:xfrm>
            <a:off x="360218" y="304800"/>
            <a:ext cx="11540837" cy="613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9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507" t="52638" r="11241" b="29668"/>
          <a:stretch/>
        </p:blipFill>
        <p:spPr>
          <a:xfrm>
            <a:off x="429491" y="3158836"/>
            <a:ext cx="11211623" cy="36991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0357" t="7693" r="16168" b="54327"/>
          <a:stretch/>
        </p:blipFill>
        <p:spPr>
          <a:xfrm>
            <a:off x="235527" y="152399"/>
            <a:ext cx="11118273" cy="300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72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990" t="58340" r="15359" b="26059"/>
          <a:stretch/>
        </p:blipFill>
        <p:spPr>
          <a:xfrm>
            <a:off x="838200" y="3543135"/>
            <a:ext cx="9414164" cy="25390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0357" t="7693" r="16168" b="54327"/>
          <a:stretch/>
        </p:blipFill>
        <p:spPr>
          <a:xfrm>
            <a:off x="838200" y="692726"/>
            <a:ext cx="9414164" cy="260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2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441" t="69495" r="17893" b="17778"/>
          <a:stretch/>
        </p:blipFill>
        <p:spPr>
          <a:xfrm>
            <a:off x="6096000" y="3564875"/>
            <a:ext cx="5070763" cy="2157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8902" t="67289" r="18270" b="13317"/>
          <a:stretch/>
        </p:blipFill>
        <p:spPr>
          <a:xfrm>
            <a:off x="1039092" y="3325091"/>
            <a:ext cx="5056908" cy="25353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0357" t="7693" r="16168" b="54327"/>
          <a:stretch/>
        </p:blipFill>
        <p:spPr>
          <a:xfrm>
            <a:off x="838200" y="193964"/>
            <a:ext cx="9732818" cy="250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68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622" t="54837" r="11537" b="31154"/>
          <a:stretch/>
        </p:blipFill>
        <p:spPr>
          <a:xfrm>
            <a:off x="838200" y="2840182"/>
            <a:ext cx="10939885" cy="40178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40357" t="7693" r="16168" b="54327"/>
          <a:stretch/>
        </p:blipFill>
        <p:spPr>
          <a:xfrm>
            <a:off x="838200" y="0"/>
            <a:ext cx="9469582" cy="27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4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361" t="67968" r="16844" b="16855"/>
          <a:stretch/>
        </p:blipFill>
        <p:spPr>
          <a:xfrm>
            <a:off x="197586" y="3429000"/>
            <a:ext cx="5809514" cy="187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8000" t="63889" r="19037" b="18704"/>
          <a:stretch/>
        </p:blipFill>
        <p:spPr>
          <a:xfrm>
            <a:off x="6438900" y="3429000"/>
            <a:ext cx="5422900" cy="2209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40357" t="7693" r="16168" b="54327"/>
          <a:stretch/>
        </p:blipFill>
        <p:spPr>
          <a:xfrm>
            <a:off x="838200" y="0"/>
            <a:ext cx="8111836" cy="32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31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</Words>
  <Application>Microsoft Office PowerPoint</Application>
  <PresentationFormat>Широкоэкранный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О КОНВЕРТЕРЕ https://convertor.voidstudio.ru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КОНВЕРТЕРЕ</dc:title>
  <dc:creator>Чуева ЕВ</dc:creator>
  <cp:lastModifiedBy>Чуева ЕВ</cp:lastModifiedBy>
  <cp:revision>6</cp:revision>
  <dcterms:created xsi:type="dcterms:W3CDTF">2024-08-12T11:52:07Z</dcterms:created>
  <dcterms:modified xsi:type="dcterms:W3CDTF">2024-08-12T12:26:56Z</dcterms:modified>
</cp:coreProperties>
</file>