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84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373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83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629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396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90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72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207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625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83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538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07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8BD62-0CB9-419A-ADC5-3AB4DBC7F636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92B1B-7057-4956-8CAA-34D25B14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360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5155" y="566671"/>
            <a:ext cx="10805375" cy="2446986"/>
          </a:xfrm>
        </p:spPr>
        <p:txBody>
          <a:bodyPr>
            <a:normAutofit/>
          </a:bodyPr>
          <a:lstStyle/>
          <a:p>
            <a:r>
              <a:rPr lang="ru-RU" sz="2800" b="1" dirty="0"/>
              <a:t>13 марта </a:t>
            </a:r>
            <a:r>
              <a:rPr lang="ru-RU" sz="2800" b="1" dirty="0" smtClean="0"/>
              <a:t> 2023г. в </a:t>
            </a:r>
            <a:r>
              <a:rPr lang="ru-RU" sz="2800" b="1" dirty="0"/>
              <a:t>ГБОУ школа №370 Московского района  Санкт-Петербурга состоялось занятие педагогического </a:t>
            </a:r>
            <a:r>
              <a:rPr lang="ru-RU" sz="2800" b="1" dirty="0" err="1"/>
              <a:t>коворкинга</a:t>
            </a:r>
            <a:r>
              <a:rPr lang="ru-RU" sz="2800" b="1" dirty="0"/>
              <a:t>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ППК ИМЦ Московского района «Малая </a:t>
            </a:r>
            <a:r>
              <a:rPr lang="ru-RU" sz="2800" b="1" dirty="0"/>
              <a:t>сцена»,  посвящённое теме воспитательного потенциала театра для детей с ограниченными возможностями </a:t>
            </a:r>
            <a:r>
              <a:rPr lang="ru-RU" sz="2800" b="1" dirty="0" smtClean="0"/>
              <a:t>здоровья</a:t>
            </a:r>
            <a:r>
              <a:rPr lang="ru-RU" sz="1800" b="1" dirty="0" smtClean="0"/>
              <a:t>.</a:t>
            </a:r>
            <a:r>
              <a:rPr lang="ru-RU" sz="1800" b="1" dirty="0"/>
              <a:t/>
            </a:r>
            <a:br>
              <a:rPr lang="ru-RU" sz="1800" b="1" dirty="0"/>
            </a:br>
            <a:endParaRPr lang="ru-RU" sz="1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1" y="3602037"/>
            <a:ext cx="10187188" cy="287603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ru-RU" b="1" dirty="0" smtClean="0"/>
              <a:t>Преподаватели курса   ИМЦ для руководителей школьных театров:</a:t>
            </a:r>
            <a:r>
              <a:rPr lang="ru-RU" dirty="0" smtClean="0"/>
              <a:t> </a:t>
            </a:r>
          </a:p>
          <a:p>
            <a:pPr>
              <a:lnSpc>
                <a:spcPct val="170000"/>
              </a:lnSpc>
            </a:pPr>
            <a:r>
              <a:rPr lang="ru-RU" dirty="0" smtClean="0"/>
              <a:t>Вишневская </a:t>
            </a:r>
            <a:r>
              <a:rPr lang="ru-RU" dirty="0"/>
              <a:t>Виктория Викторовна, заведующая педагогической частью государственного детского музыкального театра «Зазеркалье», член межрегиональной </a:t>
            </a:r>
            <a:r>
              <a:rPr lang="ru-RU" dirty="0" err="1"/>
              <a:t>тьюторской</a:t>
            </a:r>
            <a:r>
              <a:rPr lang="ru-RU" dirty="0"/>
              <a:t> ассоциации </a:t>
            </a:r>
            <a:r>
              <a:rPr lang="ru-RU" dirty="0" smtClean="0"/>
              <a:t> </a:t>
            </a:r>
          </a:p>
          <a:p>
            <a:pPr>
              <a:lnSpc>
                <a:spcPct val="170000"/>
              </a:lnSpc>
            </a:pPr>
            <a:r>
              <a:rPr lang="ru-RU" dirty="0" err="1" smtClean="0"/>
              <a:t>Олефир</a:t>
            </a:r>
            <a:r>
              <a:rPr lang="ru-RU" dirty="0" smtClean="0"/>
              <a:t> </a:t>
            </a:r>
            <a:r>
              <a:rPr lang="ru-RU" dirty="0"/>
              <a:t>Людмила Николаевна, методист ИМЦ Московского района Санкт-Петербурга, руководитель Петербургского отделения межрегиональной </a:t>
            </a:r>
            <a:r>
              <a:rPr lang="ru-RU" dirty="0" err="1"/>
              <a:t>тьюторской</a:t>
            </a:r>
            <a:r>
              <a:rPr lang="ru-RU" dirty="0"/>
              <a:t> ассоциации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562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732" y="0"/>
            <a:ext cx="10581068" cy="1171978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История  </a:t>
            </a:r>
            <a:r>
              <a:rPr lang="ru-RU" sz="1800" b="1" dirty="0"/>
              <a:t>создания театра «Вдохновение</a:t>
            </a:r>
            <a:r>
              <a:rPr lang="ru-RU" sz="1800" b="1" dirty="0" smtClean="0"/>
              <a:t>» школы №370 насчитывает </a:t>
            </a:r>
            <a:r>
              <a:rPr lang="ru-RU" sz="1800" b="1" dirty="0"/>
              <a:t>более четверти века. </a:t>
            </a:r>
            <a:r>
              <a:rPr lang="ru-RU" sz="1800" b="1" dirty="0" smtClean="0"/>
              <a:t> Нынешние руководители школы во главе с директором, Пономаревой Ларисой Ивановной,  готовы к приему гостей, руководителей школьных театров Московского района</a:t>
            </a:r>
            <a:endParaRPr lang="ru-RU" sz="1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2" y="1171978"/>
            <a:ext cx="9581882" cy="5686022"/>
          </a:xfrm>
        </p:spPr>
      </p:pic>
    </p:spTree>
    <p:extLst>
      <p:ext uri="{BB962C8B-B14F-4D97-AF65-F5344CB8AC3E}">
        <p14:creationId xmlns:p14="http://schemas.microsoft.com/office/powerpoint/2010/main" val="3542286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Театр «Вдохновение»  школы №370 Московского района и  спектакль «Волшебная история в канун Рождества» по мотивам повести Н.В. Гоголя «Ночь перед Рождеством».</a:t>
            </a:r>
            <a:br>
              <a:rPr lang="ru-RU" sz="1800" b="1" dirty="0" smtClean="0"/>
            </a:br>
            <a:endParaRPr lang="ru-RU" sz="1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8" y="1313645"/>
            <a:ext cx="10560676" cy="5422006"/>
          </a:xfrm>
        </p:spPr>
      </p:pic>
    </p:spTree>
    <p:extLst>
      <p:ext uri="{BB962C8B-B14F-4D97-AF65-F5344CB8AC3E}">
        <p14:creationId xmlns:p14="http://schemas.microsoft.com/office/powerpoint/2010/main" val="3116384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577" y="365126"/>
            <a:ext cx="11603865" cy="652306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Дети с увлечением занимаются в школьном театре и даже некоторые признались, что  театр любят больше, чем уро</a:t>
            </a:r>
            <a:r>
              <a:rPr lang="ru-RU" sz="1600" b="1" dirty="0" smtClean="0"/>
              <a:t>ки</a:t>
            </a:r>
            <a:endParaRPr lang="ru-RU" sz="1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63" y="1017432"/>
            <a:ext cx="11050073" cy="5840568"/>
          </a:xfrm>
        </p:spPr>
      </p:pic>
    </p:spTree>
    <p:extLst>
      <p:ext uri="{BB962C8B-B14F-4D97-AF65-F5344CB8AC3E}">
        <p14:creationId xmlns:p14="http://schemas.microsoft.com/office/powerpoint/2010/main" val="3541350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003" y="0"/>
            <a:ext cx="10515600" cy="721217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Особенно школьникам нравится выступать на сцене Эрмитажного театра. А в школе педагоги и родители создают костюмы и декорации к каждому новому спектаклю.</a:t>
            </a:r>
            <a:endParaRPr lang="ru-RU" sz="1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721217"/>
            <a:ext cx="10928797" cy="6027313"/>
          </a:xfrm>
        </p:spPr>
      </p:pic>
    </p:spTree>
    <p:extLst>
      <p:ext uri="{BB962C8B-B14F-4D97-AF65-F5344CB8AC3E}">
        <p14:creationId xmlns:p14="http://schemas.microsoft.com/office/powerpoint/2010/main" val="2124543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760" y="128789"/>
            <a:ext cx="11298529" cy="1094705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Руководитель театра Ольга Сергеевна </a:t>
            </a:r>
            <a:r>
              <a:rPr lang="ru-RU" sz="1800" b="1" dirty="0" err="1" smtClean="0"/>
              <a:t>Двораковская</a:t>
            </a:r>
            <a:r>
              <a:rPr lang="ru-RU" sz="1800" b="1" dirty="0" smtClean="0"/>
              <a:t>, педагог дополнительного образования, и учитель музыки, Татьяна Николаевна Кудрявцева вместе с заместителем директора  по воспитательной </a:t>
            </a:r>
            <a:r>
              <a:rPr lang="ru-RU" sz="1800" b="1" dirty="0" err="1" smtClean="0"/>
              <a:t>работе,Ткаченко</a:t>
            </a:r>
            <a:r>
              <a:rPr lang="ru-RU" sz="1800" b="1" dirty="0" smtClean="0"/>
              <a:t> Еленой Владимировной, поделились опытом работы по созданию театра для детей с ограниченными возможностями здоровья</a:t>
            </a:r>
            <a:endParaRPr lang="ru-RU" sz="1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94" y="1223494"/>
            <a:ext cx="10045521" cy="5634505"/>
          </a:xfrm>
        </p:spPr>
      </p:pic>
    </p:spTree>
    <p:extLst>
      <p:ext uri="{BB962C8B-B14F-4D97-AF65-F5344CB8AC3E}">
        <p14:creationId xmlns:p14="http://schemas.microsoft.com/office/powerpoint/2010/main" val="3534315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789" y="90153"/>
            <a:ext cx="11835683" cy="1146220"/>
          </a:xfrm>
        </p:spPr>
        <p:txBody>
          <a:bodyPr>
            <a:normAutofit/>
          </a:bodyPr>
          <a:lstStyle/>
          <a:p>
            <a:r>
              <a:rPr lang="ru-RU" sz="1800" b="1" dirty="0"/>
              <a:t>Также были представлены практики ГБОУ  школа №663 - музыкальной театральной студии «Миниатюра» под руководством Елены Николаевны </a:t>
            </a:r>
            <a:r>
              <a:rPr lang="ru-RU" sz="1800" b="1" dirty="0" err="1"/>
              <a:t>Мартышевской</a:t>
            </a:r>
            <a:r>
              <a:rPr lang="ru-RU" sz="1800" b="1" dirty="0"/>
              <a:t>, и ГБОУ школа №613 - театра «Кулиса» под руководством Ланы Владимировны Паули</a:t>
            </a:r>
            <a:r>
              <a:rPr lang="ru-RU" sz="1800" b="1" dirty="0" smtClean="0"/>
              <a:t>. Круглый стол ведет  Вишневская Виктория Викторовна, </a:t>
            </a:r>
            <a:r>
              <a:rPr lang="ru-RU" sz="1800" b="1" dirty="0"/>
              <a:t>заведующая педагогической частью государственного детского музыкального театра «Зазеркалье»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739" y="1225182"/>
            <a:ext cx="9362940" cy="5632818"/>
          </a:xfrm>
        </p:spPr>
      </p:pic>
    </p:spTree>
    <p:extLst>
      <p:ext uri="{BB962C8B-B14F-4D97-AF65-F5344CB8AC3E}">
        <p14:creationId xmlns:p14="http://schemas.microsoft.com/office/powerpoint/2010/main" val="42477459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259</Words>
  <Application>Microsoft Office PowerPoint</Application>
  <PresentationFormat>Широкоэкранный</PresentationFormat>
  <Paragraphs>10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13 марта  2023г. в ГБОУ школа №370 Московского района  Санкт-Петербурга состоялось занятие педагогического коворкинга   ППК ИМЦ Московского района «Малая сцена»,  посвящённое теме воспитательного потенциала театра для детей с ограниченными возможностями здоровья. </vt:lpstr>
      <vt:lpstr>История  создания театра «Вдохновение» школы №370 насчитывает более четверти века.  Нынешние руководители школы во главе с директором, Пономаревой Ларисой Ивановной,  готовы к приему гостей, руководителей школьных театров Московского района</vt:lpstr>
      <vt:lpstr>Театр «Вдохновение»  школы №370 Московского района и  спектакль «Волшебная история в канун Рождества» по мотивам повести Н.В. Гоголя «Ночь перед Рождеством». </vt:lpstr>
      <vt:lpstr>Дети с увлечением занимаются в школьном театре и даже некоторые признались, что  театр любят больше, чем уроки</vt:lpstr>
      <vt:lpstr>Особенно школьникам нравится выступать на сцене Эрмитажного театра. А в школе педагоги и родители создают костюмы и декорации к каждому новому спектаклю.</vt:lpstr>
      <vt:lpstr>Руководитель театра Ольга Сергеевна Двораковская, педагог дополнительного образования, и учитель музыки, Татьяна Николаевна Кудрявцева вместе с заместителем директора  по воспитательной работе,Ткаченко Еленой Владимировной, поделились опытом работы по созданию театра для детей с ограниченными возможностями здоровья</vt:lpstr>
      <vt:lpstr>Также были представлены практики ГБОУ  школа №663 - музыкальной театральной студии «Миниатюра» под руководством Елены Николаевны Мартышевской, и ГБОУ школа №613 - театра «Кулиса» под руководством Ланы Владимировны Паули. Круглый стол ведет  Вишневская Виктория Викторовна, заведующая педагогической частью государственного детского музыкального театра «Зазеркалье»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 марта в ГБОУ школа №370 Московского района  Санкт-Петербурга состоялось занятие педагогического коворкинга «Малая сцена»,  посвящённое теме воспитательного потенциала театра для детей с ограниченными возможностями здоровья.</dc:title>
  <dc:creator>Чуева ЕВ</dc:creator>
  <cp:lastModifiedBy>Чуева ЕВ</cp:lastModifiedBy>
  <cp:revision>6</cp:revision>
  <dcterms:created xsi:type="dcterms:W3CDTF">2023-03-16T07:49:36Z</dcterms:created>
  <dcterms:modified xsi:type="dcterms:W3CDTF">2023-03-16T09:31:12Z</dcterms:modified>
</cp:coreProperties>
</file>